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2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CC444-EF75-4763-AB44-0751FA073CE5}" type="datetimeFigureOut">
              <a:rPr lang="de-DE" smtClean="0"/>
              <a:t>12.02.2015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2AE2-052E-40AC-95E5-612D0CD0B6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5062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CC444-EF75-4763-AB44-0751FA073CE5}" type="datetimeFigureOut">
              <a:rPr lang="de-DE" smtClean="0"/>
              <a:t>12.02.2015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2AE2-052E-40AC-95E5-612D0CD0B6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3921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CC444-EF75-4763-AB44-0751FA073CE5}" type="datetimeFigureOut">
              <a:rPr lang="de-DE" smtClean="0"/>
              <a:t>12.02.2015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2AE2-052E-40AC-95E5-612D0CD0B6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1788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CC444-EF75-4763-AB44-0751FA073CE5}" type="datetimeFigureOut">
              <a:rPr lang="de-DE" smtClean="0"/>
              <a:t>12.02.2015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2AE2-052E-40AC-95E5-612D0CD0B6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7498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CC444-EF75-4763-AB44-0751FA073CE5}" type="datetimeFigureOut">
              <a:rPr lang="de-DE" smtClean="0"/>
              <a:t>12.02.2015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2AE2-052E-40AC-95E5-612D0CD0B6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24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CC444-EF75-4763-AB44-0751FA073CE5}" type="datetimeFigureOut">
              <a:rPr lang="de-DE" smtClean="0"/>
              <a:t>12.02.2015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2AE2-052E-40AC-95E5-612D0CD0B6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616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CC444-EF75-4763-AB44-0751FA073CE5}" type="datetimeFigureOut">
              <a:rPr lang="de-DE" smtClean="0"/>
              <a:t>12.02.2015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2AE2-052E-40AC-95E5-612D0CD0B6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9069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CC444-EF75-4763-AB44-0751FA073CE5}" type="datetimeFigureOut">
              <a:rPr lang="de-DE" smtClean="0"/>
              <a:t>12.02.2015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2AE2-052E-40AC-95E5-612D0CD0B6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3025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CC444-EF75-4763-AB44-0751FA073CE5}" type="datetimeFigureOut">
              <a:rPr lang="de-DE" smtClean="0"/>
              <a:t>12.02.2015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2AE2-052E-40AC-95E5-612D0CD0B6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587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CC444-EF75-4763-AB44-0751FA073CE5}" type="datetimeFigureOut">
              <a:rPr lang="de-DE" smtClean="0"/>
              <a:t>12.02.2015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2AE2-052E-40AC-95E5-612D0CD0B6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809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CC444-EF75-4763-AB44-0751FA073CE5}" type="datetimeFigureOut">
              <a:rPr lang="de-DE" smtClean="0"/>
              <a:t>12.02.2015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2AE2-052E-40AC-95E5-612D0CD0B6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478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CC444-EF75-4763-AB44-0751FA073CE5}" type="datetimeFigureOut">
              <a:rPr lang="de-DE" smtClean="0"/>
              <a:t>12.02.2015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F2AE2-052E-40AC-95E5-612D0CD0B6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695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733773" y="1687398"/>
            <a:ext cx="6994689" cy="332766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6600" dirty="0" err="1" smtClean="0">
                <a:solidFill>
                  <a:srgbClr val="FFFF00"/>
                </a:solidFill>
              </a:rPr>
              <a:t>InfoVis</a:t>
            </a:r>
            <a:r>
              <a:rPr lang="de-DE" sz="6600" dirty="0" smtClean="0">
                <a:solidFill>
                  <a:srgbClr val="FFFF00"/>
                </a:solidFill>
              </a:rPr>
              <a:t> Seminar</a:t>
            </a:r>
            <a:endParaRPr lang="de-DE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260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Dirk Zeckzer</dc:creator>
  <cp:lastModifiedBy>Dirk Zeckzer</cp:lastModifiedBy>
  <cp:revision>1</cp:revision>
  <dcterms:created xsi:type="dcterms:W3CDTF">2015-02-12T08:48:18Z</dcterms:created>
  <dcterms:modified xsi:type="dcterms:W3CDTF">2015-02-12T08:49:20Z</dcterms:modified>
</cp:coreProperties>
</file>